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8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2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0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6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9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7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2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50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9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660A-57D4-434B-97C6-23F208CDCF1D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2A36D-F2F4-466B-964B-C5D63E812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4/19/2020 Sermon </a:t>
            </a:r>
            <a:r>
              <a:rPr lang="en-US" sz="4000" dirty="0" smtClean="0"/>
              <a:t>Outline</a:t>
            </a:r>
            <a:br>
              <a:rPr lang="en-US" sz="4000" dirty="0" smtClean="0"/>
            </a:br>
            <a:r>
              <a:rPr lang="en-US" sz="4000" dirty="0" smtClean="0"/>
              <a:t>The Blessed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(He’s Talking About Me)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Jeremiah 17:7-8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438400"/>
            <a:ext cx="7239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James 1:12</a:t>
            </a:r>
          </a:p>
          <a:p>
            <a:r>
              <a:rPr lang="en-US" dirty="0" smtClean="0"/>
              <a:t>Psalms 119: 26</a:t>
            </a:r>
          </a:p>
          <a:p>
            <a:endParaRPr lang="en-US" sz="1200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We Have the Wisdom of the Blessing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dirty="0" smtClean="0"/>
              <a:t>Planted/Placed – By God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dirty="0" smtClean="0"/>
              <a:t>Gods Provision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Secret Source of the Blessing (Roots)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dirty="0" smtClean="0"/>
              <a:t>Our Roots  - Spreading to the River (Jesus)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dirty="0" smtClean="0"/>
              <a:t>Activates Prosperity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Result of the Blessing (Leaves Always Green)</a:t>
            </a:r>
          </a:p>
          <a:p>
            <a:pPr marL="971550" lvl="1" indent="-514350" algn="l">
              <a:buFont typeface="+mj-lt"/>
              <a:buAutoNum type="alphaUcPeriod"/>
            </a:pPr>
            <a:r>
              <a:rPr lang="en-US" dirty="0" smtClean="0"/>
              <a:t>I will Produce Fruit</a:t>
            </a: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0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4/19/2020 Sermon Outline The Blessed (He’s Talking About Me) Jeremiah 17:7-8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4/19/2020 Sermon Outline</dc:title>
  <dc:creator>NorrisHowze</dc:creator>
  <cp:lastModifiedBy>NorrisHowze</cp:lastModifiedBy>
  <cp:revision>5</cp:revision>
  <dcterms:created xsi:type="dcterms:W3CDTF">2020-04-18T19:27:12Z</dcterms:created>
  <dcterms:modified xsi:type="dcterms:W3CDTF">2020-04-19T16:49:54Z</dcterms:modified>
</cp:coreProperties>
</file>